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601200" cy="12801600" type="A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98" autoAdjust="0"/>
    <p:restoredTop sz="94660"/>
  </p:normalViewPr>
  <p:slideViewPr>
    <p:cSldViewPr snapToGrid="0">
      <p:cViewPr>
        <p:scale>
          <a:sx n="200" d="100"/>
          <a:sy n="200" d="100"/>
        </p:scale>
        <p:origin x="-1790" y="-6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717255"/>
          </a:xfrm>
          <a:prstGeom prst="rect">
            <a:avLst/>
          </a:prstGeom>
        </p:spPr>
        <p:txBody>
          <a:bodyPr vert="horz" lIns="138065" tIns="69033" rIns="138065" bIns="69033" rtlCol="0"/>
          <a:lstStyle>
            <a:lvl1pPr algn="l">
              <a:defRPr sz="18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717255"/>
          </a:xfrm>
          <a:prstGeom prst="rect">
            <a:avLst/>
          </a:prstGeom>
        </p:spPr>
        <p:txBody>
          <a:bodyPr vert="horz" lIns="138065" tIns="69033" rIns="138065" bIns="69033" rtlCol="0"/>
          <a:lstStyle>
            <a:lvl1pPr algn="r">
              <a:defRPr sz="1800"/>
            </a:lvl1pPr>
          </a:lstStyle>
          <a:p>
            <a:fld id="{FFBAC22D-918B-493B-89FA-A679CA67027C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1787525"/>
            <a:ext cx="3617913" cy="482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065" tIns="69033" rIns="138065" bIns="6903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6632" y="6879679"/>
            <a:ext cx="7893050" cy="5628829"/>
          </a:xfrm>
          <a:prstGeom prst="rect">
            <a:avLst/>
          </a:prstGeom>
        </p:spPr>
        <p:txBody>
          <a:bodyPr vert="horz" lIns="138065" tIns="69033" rIns="138065" bIns="69033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13578186"/>
            <a:ext cx="4275402" cy="717253"/>
          </a:xfrm>
          <a:prstGeom prst="rect">
            <a:avLst/>
          </a:prstGeom>
        </p:spPr>
        <p:txBody>
          <a:bodyPr vert="horz" lIns="138065" tIns="69033" rIns="138065" bIns="69033" rtlCol="0" anchor="b"/>
          <a:lstStyle>
            <a:lvl1pPr algn="l">
              <a:defRPr sz="18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88628" y="13578186"/>
            <a:ext cx="4275402" cy="717253"/>
          </a:xfrm>
          <a:prstGeom prst="rect">
            <a:avLst/>
          </a:prstGeom>
        </p:spPr>
        <p:txBody>
          <a:bodyPr vert="horz" lIns="138065" tIns="69033" rIns="138065" bIns="69033" rtlCol="0" anchor="b"/>
          <a:lstStyle>
            <a:lvl1pPr algn="r">
              <a:defRPr sz="1800"/>
            </a:lvl1pPr>
          </a:lstStyle>
          <a:p>
            <a:fld id="{5A2D966E-FFDA-4394-9D2C-2DED6A5B8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966E-FFDA-4394-9D2C-2DED6A5B802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36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FB57-7DBC-44CC-B799-6359D7CE9AE7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1B4-5728-4EFE-863F-855DF57CD7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90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FB57-7DBC-44CC-B799-6359D7CE9AE7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1B4-5728-4EFE-863F-855DF57CD7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68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FB57-7DBC-44CC-B799-6359D7CE9AE7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1B4-5728-4EFE-863F-855DF57CD7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99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FB57-7DBC-44CC-B799-6359D7CE9AE7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1B4-5728-4EFE-863F-855DF57CD7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01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FB57-7DBC-44CC-B799-6359D7CE9AE7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1B4-5728-4EFE-863F-855DF57CD7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12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FB57-7DBC-44CC-B799-6359D7CE9AE7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1B4-5728-4EFE-863F-855DF57CD7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FB57-7DBC-44CC-B799-6359D7CE9AE7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1B4-5728-4EFE-863F-855DF57CD7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70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FB57-7DBC-44CC-B799-6359D7CE9AE7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1B4-5728-4EFE-863F-855DF57CD7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49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FB57-7DBC-44CC-B799-6359D7CE9AE7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1B4-5728-4EFE-863F-855DF57CD7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46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FB57-7DBC-44CC-B799-6359D7CE9AE7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1B4-5728-4EFE-863F-855DF57CD7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95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FB57-7DBC-44CC-B799-6359D7CE9AE7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1B4-5728-4EFE-863F-855DF57CD7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10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FB57-7DBC-44CC-B799-6359D7CE9AE7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01B4-5728-4EFE-863F-855DF57CD7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19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5996A3F-7032-417E-B0AA-D01D4ED7B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33" y="-175613"/>
            <a:ext cx="9041394" cy="128016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73779264-1E14-414B-B3A6-558424EFE4CC}"/>
              </a:ext>
            </a:extLst>
          </p:cNvPr>
          <p:cNvSpPr txBox="1"/>
          <p:nvPr/>
        </p:nvSpPr>
        <p:spPr>
          <a:xfrm rot="18472936">
            <a:off x="2390774" y="818160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1" dirty="0" smtClean="0"/>
              <a:t>已標脫</a:t>
            </a:r>
            <a:endParaRPr lang="zh-TW" altLang="en-US" sz="1000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73779264-1E14-414B-B3A6-558424EFE4CC}"/>
              </a:ext>
            </a:extLst>
          </p:cNvPr>
          <p:cNvSpPr txBox="1"/>
          <p:nvPr/>
        </p:nvSpPr>
        <p:spPr>
          <a:xfrm rot="2822093">
            <a:off x="5614425" y="92125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b="1" dirty="0" smtClean="0"/>
              <a:t>已標脫</a:t>
            </a:r>
            <a:endParaRPr lang="zh-TW" altLang="en-US" sz="800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73779264-1E14-414B-B3A6-558424EFE4CC}"/>
              </a:ext>
            </a:extLst>
          </p:cNvPr>
          <p:cNvSpPr txBox="1"/>
          <p:nvPr/>
        </p:nvSpPr>
        <p:spPr>
          <a:xfrm rot="18685347">
            <a:off x="4078911" y="5644224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b="1" dirty="0" smtClean="0"/>
              <a:t>已標脫</a:t>
            </a:r>
            <a:endParaRPr lang="zh-TW" altLang="en-US" sz="800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73779264-1E14-414B-B3A6-558424EFE4CC}"/>
              </a:ext>
            </a:extLst>
          </p:cNvPr>
          <p:cNvSpPr txBox="1"/>
          <p:nvPr/>
        </p:nvSpPr>
        <p:spPr>
          <a:xfrm rot="18685347">
            <a:off x="4320321" y="538832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b="1" dirty="0" smtClean="0"/>
              <a:t>已標脫</a:t>
            </a:r>
            <a:endParaRPr lang="zh-TW" altLang="en-US" sz="800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73779264-1E14-414B-B3A6-558424EFE4CC}"/>
              </a:ext>
            </a:extLst>
          </p:cNvPr>
          <p:cNvSpPr txBox="1"/>
          <p:nvPr/>
        </p:nvSpPr>
        <p:spPr>
          <a:xfrm rot="18685347">
            <a:off x="4862218" y="5388321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b="1" dirty="0" smtClean="0"/>
              <a:t>已標脫</a:t>
            </a:r>
            <a:endParaRPr lang="zh-TW" altLang="en-US" sz="8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73779264-1E14-414B-B3A6-558424EFE4CC}"/>
              </a:ext>
            </a:extLst>
          </p:cNvPr>
          <p:cNvSpPr txBox="1"/>
          <p:nvPr/>
        </p:nvSpPr>
        <p:spPr>
          <a:xfrm rot="18685347">
            <a:off x="4620809" y="5644223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b="1" dirty="0" smtClean="0"/>
              <a:t>已標脫</a:t>
            </a:r>
            <a:endParaRPr lang="zh-TW" altLang="en-US" sz="800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73779264-1E14-414B-B3A6-558424EFE4CC}"/>
              </a:ext>
            </a:extLst>
          </p:cNvPr>
          <p:cNvSpPr txBox="1"/>
          <p:nvPr/>
        </p:nvSpPr>
        <p:spPr>
          <a:xfrm rot="19483776">
            <a:off x="6766401" y="7207840"/>
            <a:ext cx="5192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00" b="1" dirty="0" smtClean="0"/>
              <a:t>已標脫</a:t>
            </a:r>
            <a:endParaRPr lang="zh-TW" altLang="en-US" sz="700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3779264-1E14-414B-B3A6-558424EFE4CC}"/>
              </a:ext>
            </a:extLst>
          </p:cNvPr>
          <p:cNvSpPr txBox="1"/>
          <p:nvPr/>
        </p:nvSpPr>
        <p:spPr>
          <a:xfrm rot="978357">
            <a:off x="6828804" y="7715883"/>
            <a:ext cx="4958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00" b="1" dirty="0" smtClean="0"/>
              <a:t>已標脫</a:t>
            </a:r>
            <a:endParaRPr lang="zh-TW" altLang="en-US" sz="700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73779264-1E14-414B-B3A6-558424EFE4CC}"/>
              </a:ext>
            </a:extLst>
          </p:cNvPr>
          <p:cNvSpPr txBox="1"/>
          <p:nvPr/>
        </p:nvSpPr>
        <p:spPr>
          <a:xfrm rot="18623866">
            <a:off x="4937736" y="5940256"/>
            <a:ext cx="519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已標脫</a:t>
            </a:r>
            <a:endParaRPr lang="zh-TW" altLang="en-US" sz="800" b="1" dirty="0"/>
          </a:p>
        </p:txBody>
      </p:sp>
      <p:sp>
        <p:nvSpPr>
          <p:cNvPr id="17" name="文字方塊 16"/>
          <p:cNvSpPr txBox="1"/>
          <p:nvPr/>
        </p:nvSpPr>
        <p:spPr>
          <a:xfrm rot="1029822">
            <a:off x="7065243" y="8155730"/>
            <a:ext cx="5960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00" b="1" dirty="0" smtClean="0"/>
              <a:t>已標脫</a:t>
            </a:r>
            <a:endParaRPr lang="zh-TW" altLang="en-US" sz="700" b="1" dirty="0"/>
          </a:p>
        </p:txBody>
      </p:sp>
      <p:sp>
        <p:nvSpPr>
          <p:cNvPr id="19" name="文字方塊 18"/>
          <p:cNvSpPr txBox="1"/>
          <p:nvPr/>
        </p:nvSpPr>
        <p:spPr>
          <a:xfrm rot="999674">
            <a:off x="6727913" y="8034106"/>
            <a:ext cx="5214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00" b="1" dirty="0" smtClean="0"/>
              <a:t>已標脫</a:t>
            </a:r>
            <a:endParaRPr lang="zh-TW" altLang="en-US" sz="700" b="1" dirty="0"/>
          </a:p>
        </p:txBody>
      </p:sp>
      <p:sp>
        <p:nvSpPr>
          <p:cNvPr id="23" name="文字方塊 22"/>
          <p:cNvSpPr txBox="1"/>
          <p:nvPr/>
        </p:nvSpPr>
        <p:spPr>
          <a:xfrm rot="852164">
            <a:off x="7094355" y="7454629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00" b="1" dirty="0" smtClean="0"/>
              <a:t>已標脫</a:t>
            </a:r>
            <a:endParaRPr lang="zh-TW" altLang="en-US" sz="700" b="1" dirty="0"/>
          </a:p>
        </p:txBody>
      </p:sp>
      <p:sp>
        <p:nvSpPr>
          <p:cNvPr id="24" name="文字方塊 23"/>
          <p:cNvSpPr txBox="1"/>
          <p:nvPr/>
        </p:nvSpPr>
        <p:spPr>
          <a:xfrm rot="18967339">
            <a:off x="5387833" y="6520091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" dirty="0" smtClean="0"/>
              <a:t>標售中</a:t>
            </a:r>
            <a:endParaRPr lang="zh-TW" altLang="en-US" sz="600" dirty="0"/>
          </a:p>
        </p:txBody>
      </p:sp>
      <p:sp>
        <p:nvSpPr>
          <p:cNvPr id="25" name="文字方塊 24"/>
          <p:cNvSpPr txBox="1"/>
          <p:nvPr/>
        </p:nvSpPr>
        <p:spPr>
          <a:xfrm rot="18144318">
            <a:off x="5285695" y="6853449"/>
            <a:ext cx="4367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" dirty="0" smtClean="0"/>
              <a:t>標售中</a:t>
            </a:r>
            <a:endParaRPr lang="zh-TW" altLang="en-US" sz="600" dirty="0"/>
          </a:p>
        </p:txBody>
      </p:sp>
      <p:sp>
        <p:nvSpPr>
          <p:cNvPr id="26" name="文字方塊 25"/>
          <p:cNvSpPr txBox="1"/>
          <p:nvPr/>
        </p:nvSpPr>
        <p:spPr>
          <a:xfrm rot="18911977">
            <a:off x="5449157" y="6651768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已標脫</a:t>
            </a:r>
            <a:endParaRPr lang="zh-TW" altLang="en-US" sz="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 rot="2446331">
            <a:off x="3277930" y="5361784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已標脫</a:t>
            </a:r>
            <a:endParaRPr lang="zh-TW" altLang="en-US" sz="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 rot="2556605">
            <a:off x="3541397" y="5627365"/>
            <a:ext cx="531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latin typeface="標楷體" panose="03000509000000000000" pitchFamily="65" charset="-120"/>
                <a:ea typeface="標楷體" panose="03000509000000000000" pitchFamily="65" charset="-120"/>
              </a:rPr>
              <a:t>已標脫</a:t>
            </a:r>
          </a:p>
        </p:txBody>
      </p:sp>
      <p:sp>
        <p:nvSpPr>
          <p:cNvPr id="29" name="文字方塊 28"/>
          <p:cNvSpPr txBox="1"/>
          <p:nvPr/>
        </p:nvSpPr>
        <p:spPr>
          <a:xfrm rot="1794008">
            <a:off x="4005425" y="7100117"/>
            <a:ext cx="5309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b="1" dirty="0"/>
              <a:t>已標脫</a:t>
            </a:r>
          </a:p>
          <a:p>
            <a:endParaRPr lang="zh-TW" altLang="en-US" sz="1200" dirty="0"/>
          </a:p>
        </p:txBody>
      </p:sp>
      <p:sp>
        <p:nvSpPr>
          <p:cNvPr id="30" name="文字方塊 29"/>
          <p:cNvSpPr txBox="1"/>
          <p:nvPr/>
        </p:nvSpPr>
        <p:spPr>
          <a:xfrm rot="2463714">
            <a:off x="3479016" y="5164639"/>
            <a:ext cx="502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endParaRPr lang="zh-TW" altLang="en-US" sz="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 rot="2417380">
            <a:off x="3746602" y="5381101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dirty="0">
                <a:latin typeface="標楷體" panose="03000509000000000000" pitchFamily="65" charset="-120"/>
                <a:ea typeface="標楷體" panose="03000509000000000000" pitchFamily="65" charset="-120"/>
              </a:rPr>
              <a:t>已標脫</a:t>
            </a:r>
          </a:p>
        </p:txBody>
      </p:sp>
      <p:sp>
        <p:nvSpPr>
          <p:cNvPr id="32" name="文字方塊 31"/>
          <p:cNvSpPr txBox="1"/>
          <p:nvPr/>
        </p:nvSpPr>
        <p:spPr>
          <a:xfrm rot="2441530">
            <a:off x="3930866" y="5138763"/>
            <a:ext cx="4937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latin typeface="標楷體" panose="03000509000000000000" pitchFamily="65" charset="-120"/>
                <a:ea typeface="標楷體" panose="03000509000000000000" pitchFamily="65" charset="-120"/>
              </a:rPr>
              <a:t>已標脫</a:t>
            </a:r>
          </a:p>
        </p:txBody>
      </p:sp>
      <p:sp>
        <p:nvSpPr>
          <p:cNvPr id="33" name="文字方塊 32"/>
          <p:cNvSpPr txBox="1"/>
          <p:nvPr/>
        </p:nvSpPr>
        <p:spPr>
          <a:xfrm rot="2375471">
            <a:off x="3801375" y="491508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endParaRPr lang="zh-TW" altLang="en-US" sz="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 rot="2429838">
            <a:off x="4012900" y="4623961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endParaRPr lang="zh-TW" altLang="en-US" sz="1100" dirty="0"/>
          </a:p>
        </p:txBody>
      </p:sp>
      <p:sp>
        <p:nvSpPr>
          <p:cNvPr id="35" name="文字方塊 34"/>
          <p:cNvSpPr txBox="1"/>
          <p:nvPr/>
        </p:nvSpPr>
        <p:spPr>
          <a:xfrm rot="2300366">
            <a:off x="4279112" y="441916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5</a:t>
            </a:r>
            <a:endParaRPr lang="zh-TW" altLang="en-US" sz="1200" dirty="0"/>
          </a:p>
        </p:txBody>
      </p:sp>
      <p:sp>
        <p:nvSpPr>
          <p:cNvPr id="36" name="文字方塊 35"/>
          <p:cNvSpPr txBox="1"/>
          <p:nvPr/>
        </p:nvSpPr>
        <p:spPr>
          <a:xfrm rot="2314667">
            <a:off x="4577764" y="458346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endParaRPr lang="zh-TW" altLang="en-US" sz="1100" dirty="0"/>
          </a:p>
        </p:txBody>
      </p:sp>
      <p:sp>
        <p:nvSpPr>
          <p:cNvPr id="37" name="文字方塊 36"/>
          <p:cNvSpPr txBox="1"/>
          <p:nvPr/>
        </p:nvSpPr>
        <p:spPr>
          <a:xfrm rot="2364121">
            <a:off x="4255972" y="487407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endParaRPr lang="zh-TW" altLang="en-US" sz="1100" dirty="0"/>
          </a:p>
        </p:txBody>
      </p:sp>
      <p:sp>
        <p:nvSpPr>
          <p:cNvPr id="38" name="文字方塊 37"/>
          <p:cNvSpPr txBox="1"/>
          <p:nvPr/>
        </p:nvSpPr>
        <p:spPr>
          <a:xfrm rot="1980951">
            <a:off x="4403610" y="7104017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b="1" dirty="0"/>
              <a:t>已標脫</a:t>
            </a:r>
          </a:p>
        </p:txBody>
      </p:sp>
      <p:sp>
        <p:nvSpPr>
          <p:cNvPr id="39" name="文字方塊 38"/>
          <p:cNvSpPr txBox="1"/>
          <p:nvPr/>
        </p:nvSpPr>
        <p:spPr>
          <a:xfrm rot="888653">
            <a:off x="7115824" y="7809536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00" b="1" dirty="0"/>
              <a:t>已標脫</a:t>
            </a:r>
          </a:p>
        </p:txBody>
      </p:sp>
      <p:sp>
        <p:nvSpPr>
          <p:cNvPr id="40" name="文字方塊 39"/>
          <p:cNvSpPr txBox="1"/>
          <p:nvPr/>
        </p:nvSpPr>
        <p:spPr>
          <a:xfrm rot="19684257">
            <a:off x="5678059" y="6470065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" b="1" dirty="0"/>
              <a:t>已標脫</a:t>
            </a:r>
          </a:p>
        </p:txBody>
      </p:sp>
      <p:sp>
        <p:nvSpPr>
          <p:cNvPr id="41" name="文字方塊 40"/>
          <p:cNvSpPr txBox="1"/>
          <p:nvPr/>
        </p:nvSpPr>
        <p:spPr>
          <a:xfrm rot="19897590">
            <a:off x="5913728" y="6340704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" b="1" dirty="0"/>
              <a:t>已標脫</a:t>
            </a:r>
          </a:p>
        </p:txBody>
      </p:sp>
      <p:sp>
        <p:nvSpPr>
          <p:cNvPr id="42" name="文字方塊 41"/>
          <p:cNvSpPr txBox="1"/>
          <p:nvPr/>
        </p:nvSpPr>
        <p:spPr>
          <a:xfrm rot="222616">
            <a:off x="6096808" y="6232956"/>
            <a:ext cx="37702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" b="1" dirty="0"/>
              <a:t>已標脫</a:t>
            </a:r>
          </a:p>
        </p:txBody>
      </p:sp>
    </p:spTree>
    <p:extLst>
      <p:ext uri="{BB962C8B-B14F-4D97-AF65-F5344CB8AC3E}">
        <p14:creationId xmlns:p14="http://schemas.microsoft.com/office/powerpoint/2010/main" val="1363311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82</Words>
  <Application>Microsoft Office PowerPoint</Application>
  <PresentationFormat>A3 紙張 (297x420 公釐)</PresentationFormat>
  <Paragraphs>32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許純韶</dc:creator>
  <cp:lastModifiedBy>顧明河</cp:lastModifiedBy>
  <cp:revision>19</cp:revision>
  <cp:lastPrinted>2022-03-17T06:41:01Z</cp:lastPrinted>
  <dcterms:created xsi:type="dcterms:W3CDTF">2021-04-27T03:38:12Z</dcterms:created>
  <dcterms:modified xsi:type="dcterms:W3CDTF">2022-04-29T06:17:09Z</dcterms:modified>
</cp:coreProperties>
</file>